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9" r:id="rId2"/>
  </p:sldIdLst>
  <p:sldSz cx="9144000" cy="6858000" type="screen4x3"/>
  <p:notesSz cx="7010400" cy="92233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2028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34" y="-10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39BA5E-271E-44DF-A991-3F9A9DD7AC7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2150"/>
            <a:ext cx="4613275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1500"/>
            <a:ext cx="5607050" cy="41497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3C8F82-FEEB-48B5-B85C-7BB1A4509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02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83C6-C701-44D3-A9AB-73C3D177EB5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F567E-6A76-435A-9893-FAA3637D3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29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AF3F-B6BE-4927-AFCF-E2C4A358F31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8445-5D08-4226-81B0-3876A2C1C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E964-9103-4EAF-8CCA-6250BDC558BC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FA7C0-097C-4E30-9563-B9ECCB53B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3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3C02-F0DD-4CDF-8BAB-8B50F7BDC65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9FB32-AEFB-4CCD-894C-CA8BA7C8A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1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F5CAD-CD76-43F7-97B7-83B2110EEFB6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F0AE-E1CA-40B8-99BF-21D11AAD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2C3A-4187-4A42-BB06-F13AA4B65D2D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53096-3471-4F5F-9F24-021BE77AF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6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CDF33-DCF2-4FB4-8E3B-2AF3D0DA6A8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9E85D-4DFE-44E7-87EC-70C46C9C3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1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0DD6F-E2CE-4A82-863E-4A7E9BEF558E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8F91F-324D-460C-86F2-BE927CCB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5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A84C8-8FCC-4409-AD12-9C38084F50A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CD85B-5FE7-4A98-B6AA-F31C3E215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6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ED698-9BC9-46D8-8EC6-447C3E4E687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919F4-816D-4A59-ABB0-3B5ADDEC8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ABCC5-AFE7-4B21-9DCC-218285B5F2E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E978-88C4-4DE6-9107-437D888B5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5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92B393-BDA8-4B0A-979D-2633612377D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3907C1-07FA-4118-A8C9-48EEDBFA0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MARKETING\08 Brand Marketing Materials\IMAGES\Pictures from Photo Library 2014\02- Resorts by theme\SUN\LPAC_F112_16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1" r="14745"/>
          <a:stretch/>
        </p:blipFill>
        <p:spPr bwMode="auto">
          <a:xfrm>
            <a:off x="0" y="0"/>
            <a:ext cx="5039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666750"/>
            <a:ext cx="4104002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La </a:t>
            </a:r>
            <a:r>
              <a:rPr lang="en-GB" sz="3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Palmyre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 </a:t>
            </a:r>
            <a:r>
              <a:rPr lang="en-GB" sz="3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Atlantique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,</a:t>
            </a:r>
            <a:endParaRPr lang="en-GB" sz="3500" dirty="0">
              <a:solidFill>
                <a:schemeClr val="tx1">
                  <a:lumMod val="75000"/>
                  <a:lumOff val="25000"/>
                </a:schemeClr>
              </a:solidFill>
              <a:latin typeface="HappinessV_TTF" panose="02000503040000020004" pitchFamily="2" charset="-1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France 3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  <a:latin typeface="HappinessV_TTF" panose="02000503040000020004" pitchFamily="2" charset="-18"/>
            </a:endParaRPr>
          </a:p>
        </p:txBody>
      </p:sp>
      <p:sp>
        <p:nvSpPr>
          <p:cNvPr id="13" name="TextBox 19"/>
          <p:cNvSpPr txBox="1">
            <a:spLocks noChangeArrowheads="1"/>
          </p:cNvSpPr>
          <p:nvPr/>
        </p:nvSpPr>
        <p:spPr bwMode="auto">
          <a:xfrm>
            <a:off x="5039999" y="44004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D:\sun fam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30653" r="13093" b="26690"/>
          <a:stretch/>
        </p:blipFill>
        <p:spPr bwMode="auto">
          <a:xfrm>
            <a:off x="5230505" y="4753525"/>
            <a:ext cx="3722987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851925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803900" y="3106738"/>
            <a:ext cx="2581275" cy="828675"/>
          </a:xfrm>
          <a:prstGeom prst="rect">
            <a:avLst/>
          </a:prstGeom>
        </p:spPr>
      </p:pic>
      <p:pic>
        <p:nvPicPr>
          <p:cNvPr id="4" name="Picture 3"/>
          <p:cNvPicPr/>
          <p:nvPr>
            <p:extLst>
              <p:ext uri="{D42A27DB-BD31-4B8C-83A1-F6EECF244321}">
                <p14:modId xmlns:p14="http://schemas.microsoft.com/office/powerpoint/2010/main" val="3216486727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145088" y="3514725"/>
            <a:ext cx="3895725" cy="828675"/>
          </a:xfrm>
          <a:prstGeom prst="rect">
            <a:avLst/>
          </a:prstGeom>
        </p:spPr>
      </p:pic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4800600" y="2597154"/>
            <a:ext cx="4846637" cy="639763"/>
            <a:chOff x="2943" y="1637"/>
            <a:chExt cx="3053" cy="403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2943" y="1637"/>
              <a:ext cx="3053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116" y="1671"/>
              <a:ext cx="2493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800" b="0" i="0" u="none" strike="noStrike" cap="none" normalizeH="0" baseline="0" dirty="0" smtClean="0">
                  <a:ln>
                    <a:noFill/>
                  </a:ln>
                  <a:solidFill>
                    <a:srgbClr val="366092"/>
                  </a:solidFill>
                  <a:effectLst/>
                  <a:latin typeface="HappinessV_TTF" pitchFamily="2" charset="-18"/>
                  <a:cs typeface="Arial" pitchFamily="34" charset="0"/>
                </a:rPr>
                <a:t>€1,009 per adult</a:t>
              </a:r>
              <a:endParaRPr kumimoji="0" lang="en-US" alt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091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13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Club Med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Tahri, Amina</dc:creator>
  <cp:lastModifiedBy>Guyot, Maud</cp:lastModifiedBy>
  <cp:revision>106</cp:revision>
  <cp:lastPrinted>2016-07-29T15:54:35Z</cp:lastPrinted>
  <dcterms:created xsi:type="dcterms:W3CDTF">2016-07-29T15:09:09Z</dcterms:created>
  <dcterms:modified xsi:type="dcterms:W3CDTF">2018-07-27T11:01:53Z</dcterms:modified>
</cp:coreProperties>
</file>